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Advent Pro Light" panose="020B0604020202020204" charset="0"/>
      <p:regular r:id="rId24"/>
      <p:bold r:id="rId25"/>
    </p:embeddedFont>
    <p:embeddedFont>
      <p:font typeface="Anton" panose="020B0604020202020204" charset="0"/>
      <p:regular r:id="rId26"/>
    </p:embeddedFont>
    <p:embeddedFont>
      <p:font typeface="Fira Sans Condensed" panose="020B0604020202020204" charset="0"/>
      <p:regular r:id="rId27"/>
      <p:bold r:id="rId28"/>
      <p:italic r:id="rId29"/>
      <p:boldItalic r:id="rId30"/>
    </p:embeddedFont>
    <p:embeddedFont>
      <p:font typeface="Fira Sans Condensed Light" panose="020B0604020202020204" charset="0"/>
      <p:regular r:id="rId31"/>
      <p:bold r:id="rId32"/>
      <p:italic r:id="rId33"/>
      <p:boldItalic r:id="rId34"/>
    </p:embeddedFont>
    <p:embeddedFont>
      <p:font typeface="Josefin Slab" panose="020B060402020202020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Rajdhani" panose="020B0604020202020204" charset="0"/>
      <p:regular r:id="rId43"/>
      <p:bold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Mono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d37384052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d37384052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d3738405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d3738405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d373840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d373840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d3738405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d3738405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d3738405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d3738405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d3738405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d3738405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d3738405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d3738405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d3738405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d3738405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d37384052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d37384052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37384052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37384052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d37384052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d37384052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d373840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d3738405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37384052_0_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37384052_0_1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d3738405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d3738405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d3738405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d3738405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d3738405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d3738405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d373840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d373840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1178725" y="76450"/>
            <a:ext cx="7875900" cy="15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Prédire la souscription des clients à un produit bancaire</a:t>
            </a:r>
            <a:endParaRPr dirty="0">
              <a:solidFill>
                <a:srgbClr val="F2F2F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Here is where your presentation begins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214325" y="1622649"/>
            <a:ext cx="3720050" cy="38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/>
        </p:nvSpPr>
        <p:spPr>
          <a:xfrm>
            <a:off x="5592600" y="4633325"/>
            <a:ext cx="3551400" cy="43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2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Lahlou BENIDIRI</a:t>
            </a:r>
            <a:endParaRPr sz="24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5050975" y="1818875"/>
            <a:ext cx="35514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Keras classifier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1290150" y="11646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Nous avons entraîné le modèle avec 5 couches 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1031125" y="327525"/>
            <a:ext cx="77040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Entrainement 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25" y="1108425"/>
            <a:ext cx="7963026" cy="35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720000" y="1232300"/>
            <a:ext cx="7704000" cy="3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63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Graphique des métrique d'évaluation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75" y="1232300"/>
            <a:ext cx="7759725" cy="33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sur loss 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00" y="1152475"/>
            <a:ext cx="770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sur accuracy</a:t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=======&gt;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720100" y="1521625"/>
            <a:ext cx="7704000" cy="20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891550" y="1462525"/>
            <a:ext cx="7704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Efficacité 90,16%, Loss =0.2</a:t>
            </a:r>
            <a:endParaRPr sz="30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75" y="1152475"/>
            <a:ext cx="76751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graphique des predictions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84175"/>
            <a:ext cx="7704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des predictions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82525"/>
            <a:ext cx="76596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720100" y="169825"/>
            <a:ext cx="7704000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 avec le modèle de régression logistique 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t="8610" b="-8609"/>
          <a:stretch/>
        </p:blipFill>
        <p:spPr>
          <a:xfrm>
            <a:off x="765200" y="1722225"/>
            <a:ext cx="7613826" cy="1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pour la mise en production</a:t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2475"/>
            <a:ext cx="77039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PRESENTATION </a:t>
            </a:r>
            <a:endParaRPr sz="3000"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1- CONTEXTE ET PROBLÉMATIQUE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2- CHOIX DU DATA SET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3- PRÉ-TRAITEMENT ET ANALYSE DE DONNÉES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4- MODELISATION ET ARCHITECTURE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5- RESULTAT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24632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Resumé</a:t>
            </a: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89050" y="572700"/>
            <a:ext cx="8289600" cy="4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1)Le modèle classifier avec 5 couches de keras est bon pour notre problématique malgrés la mauvaise corrélation entre les variables.</a:t>
            </a:r>
            <a:endParaRPr sz="1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FFFFFF"/>
              </a:solidFill>
              <a:highlight>
                <a:srgbClr val="F2F2F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On peut dire que cette approche peut répondre à notre problématique de classification.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3)Flask est un bon outil pour la mise en production des modèles deep Learning.</a:t>
            </a:r>
            <a:endParaRPr sz="1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4) notre modèle n'est pas mal par rapport à la régression logistique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2562000" y="1420875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 sz="3000"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Comment prédire une souscription d'un client à un dépôt à terme ? 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Condensed"/>
                <a:ea typeface="Fira Sans Condensed"/>
                <a:cs typeface="Fira Sans Condensed"/>
                <a:sym typeface="Fira Sans Condensed"/>
              </a:rPr>
              <a:t>CHOIX DU DATA SET</a:t>
            </a:r>
            <a:r>
              <a:rPr lang="en" sz="2400" b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25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124" name="Google Shape;124;p25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5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755695"/>
            <a:ext cx="223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KAGGLE 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294967295"/>
          </p:nvPr>
        </p:nvSpPr>
        <p:spPr>
          <a:xfrm flipH="1">
            <a:off x="5928675" y="1834517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4 TYPES DE VARIABLES 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294967295"/>
          </p:nvPr>
        </p:nvSpPr>
        <p:spPr>
          <a:xfrm>
            <a:off x="6116500" y="3251251"/>
            <a:ext cx="21948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DONNEE BANCAIRE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25"/>
          <p:cNvCxnSpPr>
            <a:stCxn id="134" idx="3"/>
            <a:endCxn id="120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5"/>
          <p:cNvCxnSpPr>
            <a:stCxn id="120" idx="1"/>
            <a:endCxn id="132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5"/>
          <p:cNvCxnSpPr>
            <a:stCxn id="135" idx="1"/>
            <a:endCxn id="120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5"/>
          <p:cNvCxnSpPr>
            <a:stCxn id="120" idx="3"/>
            <a:endCxn id="133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25"/>
          <p:cNvSpPr txBox="1">
            <a:spLocks noGrp="1"/>
          </p:cNvSpPr>
          <p:nvPr>
            <p:ph type="subTitle" idx="4294967295"/>
          </p:nvPr>
        </p:nvSpPr>
        <p:spPr>
          <a:xfrm flipH="1">
            <a:off x="793250" y="3206895"/>
            <a:ext cx="223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45,211, 17</a:t>
            </a: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PRÉ-TRAITEMENT ET ANALYSE DE DONNÉES 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26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150" name="Google Shape;150;p26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6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755695"/>
            <a:ext cx="2234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LE CHOIX DE LA TARGET 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294967295"/>
          </p:nvPr>
        </p:nvSpPr>
        <p:spPr>
          <a:xfrm flipH="1">
            <a:off x="5928675" y="1834517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ENCODAGE DES DONNÉES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4294967295"/>
          </p:nvPr>
        </p:nvSpPr>
        <p:spPr>
          <a:xfrm>
            <a:off x="974700" y="3040100"/>
            <a:ext cx="21216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SEPARATION DES DONNÉES : CATÉGORIELLES ET NUMÉRIQUES 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4294967295"/>
          </p:nvPr>
        </p:nvSpPr>
        <p:spPr>
          <a:xfrm>
            <a:off x="6087525" y="3037102"/>
            <a:ext cx="2194800" cy="9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STANDARISATION DES DONNÉES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" name="Google Shape;163;p26"/>
          <p:cNvCxnSpPr>
            <a:stCxn id="161" idx="3"/>
            <a:endCxn id="146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>
            <a:stCxn id="146" idx="1"/>
            <a:endCxn id="159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6"/>
          <p:cNvCxnSpPr>
            <a:stCxn id="162" idx="1"/>
            <a:endCxn id="146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6"/>
          <p:cNvCxnSpPr>
            <a:stCxn id="146" idx="3"/>
            <a:endCxn id="160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1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Jeux de donnée Bank full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75" y="1152525"/>
            <a:ext cx="7704001" cy="21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700" y="3680625"/>
            <a:ext cx="2490850" cy="7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1607350" y="3632600"/>
            <a:ext cx="2936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27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2807500" y="3278975"/>
            <a:ext cx="2014525" cy="792975"/>
          </a:xfrm>
          <a:custGeom>
            <a:avLst/>
            <a:gdLst/>
            <a:ahLst/>
            <a:cxnLst/>
            <a:rect l="l" t="t" r="r" b="b"/>
            <a:pathLst>
              <a:path w="80581" h="31719" extrusionOk="0">
                <a:moveTo>
                  <a:pt x="56150" y="0"/>
                </a:moveTo>
                <a:lnTo>
                  <a:pt x="0" y="27004"/>
                </a:lnTo>
                <a:lnTo>
                  <a:pt x="80581" y="31719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entre les variables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1119202"/>
            <a:ext cx="77247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1093000" y="953575"/>
            <a:ext cx="7061700" cy="3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0000" y="182175"/>
            <a:ext cx="75525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d’un model neuronal 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000" y="953575"/>
            <a:ext cx="7061700" cy="3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20000" y="191075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DU MODELE </a:t>
            </a:r>
            <a:endParaRPr sz="3000"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720000" y="825850"/>
            <a:ext cx="7809600" cy="40182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725" y="989600"/>
            <a:ext cx="5047050" cy="39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8037" y="4991100"/>
            <a:ext cx="170437" cy="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34363" y="4991100"/>
            <a:ext cx="170437" cy="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0"/>
          <p:cNvCxnSpPr>
            <a:stCxn id="201" idx="2"/>
          </p:cNvCxnSpPr>
          <p:nvPr/>
        </p:nvCxnSpPr>
        <p:spPr>
          <a:xfrm flipH="1">
            <a:off x="3930450" y="2200947"/>
            <a:ext cx="1474800" cy="5529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6625" y="3862400"/>
            <a:ext cx="6386526" cy="44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0"/>
          <p:cNvCxnSpPr>
            <a:stCxn id="204" idx="2"/>
            <a:endCxn id="202" idx="0"/>
          </p:cNvCxnSpPr>
          <p:nvPr/>
        </p:nvCxnSpPr>
        <p:spPr>
          <a:xfrm>
            <a:off x="3863188" y="3327500"/>
            <a:ext cx="1226700" cy="5349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5" name="Google Shape;20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3650" y="1760358"/>
            <a:ext cx="7222299" cy="51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500" y="2816175"/>
            <a:ext cx="7404500" cy="4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231</Words>
  <Application>Microsoft Office PowerPoint</Application>
  <PresentationFormat>Affichage à l'écran (16:9)</PresentationFormat>
  <Paragraphs>57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3" baseType="lpstr">
      <vt:lpstr>Fira Sans Condensed</vt:lpstr>
      <vt:lpstr>Advent Pro Light</vt:lpstr>
      <vt:lpstr>Rajdhani</vt:lpstr>
      <vt:lpstr>Fira Sans Condensed Light</vt:lpstr>
      <vt:lpstr>Josefin Slab</vt:lpstr>
      <vt:lpstr>Roboto Mono</vt:lpstr>
      <vt:lpstr>Roboto</vt:lpstr>
      <vt:lpstr>Raleway</vt:lpstr>
      <vt:lpstr>Arial</vt:lpstr>
      <vt:lpstr>Anton</vt:lpstr>
      <vt:lpstr>Lato</vt:lpstr>
      <vt:lpstr>Ai Tech Agency by Slidesgo</vt:lpstr>
      <vt:lpstr>Prédire la souscription des clients à un produit bancaire</vt:lpstr>
      <vt:lpstr>PLAN DE PRESENTATION </vt:lpstr>
      <vt:lpstr>PROBLÉMATIQUE</vt:lpstr>
      <vt:lpstr>CHOIX DU DATA SET </vt:lpstr>
      <vt:lpstr>PRÉ-TRAITEMENT ET ANALYSE DE DONNÉES </vt:lpstr>
      <vt:lpstr>Jeux de donnée Bank full</vt:lpstr>
      <vt:lpstr>Correlation entre les variables</vt:lpstr>
      <vt:lpstr>Architecture d’un model neuronal </vt:lpstr>
      <vt:lpstr>ARCHITECTURE DU MODELE </vt:lpstr>
      <vt:lpstr>Entrainement </vt:lpstr>
      <vt:lpstr>Graphique des métrique d'évaluation</vt:lpstr>
      <vt:lpstr>Zoom sur loss </vt:lpstr>
      <vt:lpstr>Zoom sur accuracy</vt:lpstr>
      <vt:lpstr>Résultats</vt:lpstr>
      <vt:lpstr>Prediction</vt:lpstr>
      <vt:lpstr>Representation graphique des predictions</vt:lpstr>
      <vt:lpstr>Evaluation des predictions</vt:lpstr>
      <vt:lpstr>Comparaison avec le modèle de régression logistique </vt:lpstr>
      <vt:lpstr>Flask pour la mise en production</vt:lpstr>
      <vt:lpstr>Resumé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Prédire la souscription des clients à un produit bancaire</dc:title>
  <dc:creator>ismael kaba</dc:creator>
  <cp:lastModifiedBy>El BaChRi</cp:lastModifiedBy>
  <cp:revision>2</cp:revision>
  <dcterms:modified xsi:type="dcterms:W3CDTF">2021-07-31T10:09:12Z</dcterms:modified>
</cp:coreProperties>
</file>